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70" r:id="rId8"/>
    <p:sldId id="271" r:id="rId9"/>
    <p:sldId id="272" r:id="rId10"/>
    <p:sldId id="273" r:id="rId11"/>
    <p:sldId id="275" r:id="rId12"/>
    <p:sldId id="274" r:id="rId13"/>
    <p:sldId id="276" r:id="rId14"/>
    <p:sldId id="277" r:id="rId15"/>
    <p:sldId id="264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B5EE362-FFAB-4215-AC1F-B211DDFFEA2F}">
          <p14:sldIdLst>
            <p14:sldId id="257"/>
            <p14:sldId id="259"/>
            <p14:sldId id="258"/>
            <p14:sldId id="260"/>
            <p14:sldId id="261"/>
            <p14:sldId id="262"/>
            <p14:sldId id="270"/>
            <p14:sldId id="271"/>
            <p14:sldId id="272"/>
            <p14:sldId id="273"/>
            <p14:sldId id="275"/>
            <p14:sldId id="274"/>
            <p14:sldId id="276"/>
            <p14:sldId id="277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2FA8E-D0E3-B10D-8584-14D44583C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4AE839-0230-D5F9-9BFE-B0B464352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854AB-6318-9ACA-BA3F-8D844DC81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9683-C5FC-4260-BF90-7AAD749D9C43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2042E-73DE-8E07-A852-468E156D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45DA9-B219-9B71-C707-FD619E3DF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C36E-839E-4947-94EF-A7DBCB69DA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485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2EED2-5E73-6AFC-8E0B-500F8CA6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A83D0-F48E-0080-4B4D-C708BF9E8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5C72D-EFC6-EFF7-B7E4-919C35503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9683-C5FC-4260-BF90-7AAD749D9C43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36933-20F3-D1E6-0F3D-6997B29C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CDA22-5A71-75AC-BF8F-457C2AC5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C36E-839E-4947-94EF-A7DBCB69DA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745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C102A2-DBFC-8A2C-39CB-16EA1547DC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A6B1F-ABEA-79E7-CF57-403958FE6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01202-E56F-5CC2-3CFE-DB3A6E4C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9683-C5FC-4260-BF90-7AAD749D9C43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1D0EA-2445-B408-691A-F2CBF962D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2DEA-AE8C-5EEA-EDA7-C995F491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C36E-839E-4947-94EF-A7DBCB69DA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608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3A477-90F7-C833-B15D-6D6058C9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246FF-9F67-B99E-0F44-89AB0652D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C5A89-19B4-5AF7-4C48-BDD3C6B7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9683-C5FC-4260-BF90-7AAD749D9C43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847D8-D62F-5079-9B51-BCC2D4356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66FC2-E6FA-850F-8642-5C730CBE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C36E-839E-4947-94EF-A7DBCB69DA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9620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E01B3-193D-B8F0-1FA1-374B680B7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F804E-A751-83F3-A583-BC559E89F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23ED-7A01-5770-679D-B45E3908A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9683-C5FC-4260-BF90-7AAD749D9C43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9C351-BEA3-7B23-5BDD-D47F26188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7E4EB-AAA1-837E-53AB-612BBB56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C36E-839E-4947-94EF-A7DBCB69DA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927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F7D0-49C9-9589-1C30-785382378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2B229-5B8F-E446-BA80-8851861EE1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5BB8A-5995-5783-B630-0331FDC14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19381-CE80-4DEE-CBDC-868683C64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9683-C5FC-4260-BF90-7AAD749D9C43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AFAB7-9057-C9C8-03E1-C9842E48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08959-FACF-4E04-F4D9-C1D78B48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C36E-839E-4947-94EF-A7DBCB69DA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089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41546-538D-4842-0C33-D824F0B18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5B98B-549C-91A5-4720-95E66474E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FEC17-90F7-DD3A-4074-CA2CC7725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557CB-8046-6013-591C-8D2DDE56F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A60051-8650-A430-0B1D-79CFF1B88D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CA57FE-65CE-CA4A-BE3F-9DA08F97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9683-C5FC-4260-BF90-7AAD749D9C43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BA306C-CEEA-ED38-C3E8-EC558940E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1550D7-8C8C-E3FF-A8AC-3C9D0DD2E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C36E-839E-4947-94EF-A7DBCB69DA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5350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D1506-6D67-DEE2-63CD-153FD81C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C27CEE-16A9-AB62-4832-1F15F9E3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9683-C5FC-4260-BF90-7AAD749D9C43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F6A9B9-8980-9022-B030-195932026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B25293-3532-C579-51C3-ADAF2C3D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C36E-839E-4947-94EF-A7DBCB69DA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986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00D40-7C61-2041-6896-45A76E281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9683-C5FC-4260-BF90-7AAD749D9C43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246D5-D125-4895-19BE-1A33F81EA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E9DF6-EB92-029B-17B2-823C1B04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C36E-839E-4947-94EF-A7DBCB69DA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197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BB1FF-D93A-3AC8-B02B-D2E25BCE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97DEE-F5DE-C71C-2A79-C768CD835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B3739-3194-1955-D3D5-F994039D8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B3219-2459-800F-BD8B-6C04E9D0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9683-C5FC-4260-BF90-7AAD749D9C43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B40C8-70D9-F1BA-96BA-BBBEF7CB5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DD990-4319-0142-1D97-3640CF8D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C36E-839E-4947-94EF-A7DBCB69DA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670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1188B-10F4-3258-40BE-557AD74B9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D53CD7-EA4A-78F5-A301-73D2CA3C2B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FF5AA-FC18-B355-3693-A5038890A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28A78-8E33-EE3F-3B90-878BEF12A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9683-C5FC-4260-BF90-7AAD749D9C43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71887-D0A6-D8D9-E109-1BE54B3F0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15E4B-BC34-CB67-680C-883965E1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C36E-839E-4947-94EF-A7DBCB69DA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3364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4107AF-8D32-64A4-15D3-3E262BB0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6B8F1-1818-5450-CBD5-26EF4C834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E6AD9-A7CF-23AA-DC60-5A36CDFEA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79683-C5FC-4260-BF90-7AAD749D9C43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E9D9E-3DE4-2DD4-2FE4-52C2FE66E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1BFAD-C9FD-1529-878C-AA6F90955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AC36E-839E-4947-94EF-A7DBCB69DA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766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6.png"/><Relationship Id="rId5" Type="http://schemas.microsoft.com/office/2007/relationships/media" Target="../media/media3.mp3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ordwall.net/play/7672/877/78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3822" y="3429000"/>
            <a:ext cx="6474410" cy="1400452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Self-check</a:t>
            </a:r>
            <a:r>
              <a:rPr lang="hr-HR" sz="5400" b="1" dirty="0"/>
              <a:t> 2</a:t>
            </a:r>
            <a:br>
              <a:rPr lang="hr-HR" sz="5400" b="1" dirty="0"/>
            </a:br>
            <a:r>
              <a:rPr lang="hr-HR" sz="5400" b="1" dirty="0" err="1"/>
              <a:t>Look</a:t>
            </a:r>
            <a:r>
              <a:rPr lang="hr-HR" sz="5400" b="1" dirty="0"/>
              <a:t> </a:t>
            </a:r>
            <a:r>
              <a:rPr lang="hr-HR" sz="5400" b="1" dirty="0" err="1"/>
              <a:t>Back</a:t>
            </a:r>
            <a:r>
              <a:rPr lang="hr-HR" sz="5400" b="1" dirty="0"/>
              <a:t>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0558" y="2305050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56. </a:t>
            </a:r>
            <a:r>
              <a:rPr lang="hr-HR" b="1" i="1" dirty="0"/>
              <a:t>LOOK BACK 2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6653" y="1848533"/>
            <a:ext cx="5658503" cy="1620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/>
              <a:t>Unscramble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 </a:t>
            </a:r>
            <a:r>
              <a:rPr lang="hr-HR" b="1" dirty="0" err="1"/>
              <a:t>Then</a:t>
            </a:r>
            <a:r>
              <a:rPr lang="hr-HR" b="1" dirty="0"/>
              <a:t> put </a:t>
            </a:r>
            <a:r>
              <a:rPr lang="hr-HR" b="1" dirty="0" err="1"/>
              <a:t>them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right</a:t>
            </a:r>
            <a:r>
              <a:rPr lang="hr-HR" b="1" dirty="0"/>
              <a:t> place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interview.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320699" y="3429000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855" y="1240576"/>
            <a:ext cx="4074276" cy="5213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3F829F-760E-42E2-A1EC-909AA63C8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95" y="1740460"/>
            <a:ext cx="5593854" cy="43956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A7A5E-3C81-6653-12BC-F7609C3BF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8" y="2771131"/>
            <a:ext cx="5281221" cy="335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8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57. </a:t>
            </a:r>
            <a:r>
              <a:rPr lang="hr-HR" b="1" i="1" dirty="0"/>
              <a:t>LOOK BACK 2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6653" y="1848533"/>
            <a:ext cx="5658503" cy="1620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/>
              <a:t>Unscramble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 </a:t>
            </a:r>
            <a:r>
              <a:rPr lang="hr-HR" b="1" dirty="0" err="1"/>
              <a:t>Then</a:t>
            </a:r>
            <a:r>
              <a:rPr lang="hr-HR" b="1" dirty="0"/>
              <a:t> put </a:t>
            </a:r>
            <a:r>
              <a:rPr lang="hr-HR" b="1" dirty="0" err="1"/>
              <a:t>them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right</a:t>
            </a:r>
            <a:r>
              <a:rPr lang="hr-HR" b="1" dirty="0"/>
              <a:t> place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interview.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320699" y="3429000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855" y="1240576"/>
            <a:ext cx="4074276" cy="5213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3F829F-760E-42E2-A1EC-909AA63C8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95" y="1740460"/>
            <a:ext cx="5593854" cy="43956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A7A5E-3C81-6653-12BC-F7609C3BF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8" y="2771131"/>
            <a:ext cx="5281221" cy="335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7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58. </a:t>
            </a:r>
            <a:r>
              <a:rPr lang="hr-HR" b="1" i="1" dirty="0"/>
              <a:t>LOOK BACK 2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2093" y="1240576"/>
            <a:ext cx="5658503" cy="1620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Do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agree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statements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E on </a:t>
            </a:r>
            <a:r>
              <a:rPr lang="hr-HR" b="1" dirty="0" err="1"/>
              <a:t>page</a:t>
            </a:r>
            <a:r>
              <a:rPr lang="hr-HR" b="1" dirty="0"/>
              <a:t> 57?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228419" y="2611536"/>
            <a:ext cx="5724361" cy="11869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Ask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partner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F.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Discuss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are </a:t>
            </a:r>
            <a:r>
              <a:rPr lang="hr-HR" b="1" dirty="0" err="1"/>
              <a:t>different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954" y="1240576"/>
            <a:ext cx="3669751" cy="5309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A6DA42A-B567-9243-F18F-83BF509FC387}"/>
              </a:ext>
            </a:extLst>
          </p:cNvPr>
          <p:cNvSpPr txBox="1">
            <a:spLocks/>
          </p:cNvSpPr>
          <p:nvPr/>
        </p:nvSpPr>
        <p:spPr>
          <a:xfrm>
            <a:off x="6197687" y="3954716"/>
            <a:ext cx="5658503" cy="1620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match</a:t>
            </a:r>
            <a:r>
              <a:rPr lang="hr-HR" b="1" dirty="0"/>
              <a:t>.</a:t>
            </a:r>
            <a:endParaRPr lang="hr-HR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7F3D3B84-01A6-48EE-A123-7D37C5A1A81D}"/>
              </a:ext>
            </a:extLst>
          </p:cNvPr>
          <p:cNvSpPr txBox="1">
            <a:spLocks/>
          </p:cNvSpPr>
          <p:nvPr/>
        </p:nvSpPr>
        <p:spPr>
          <a:xfrm>
            <a:off x="6228419" y="5285621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985F2EF-AF48-66D0-7D6E-285A15C67E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2" y="2442149"/>
            <a:ext cx="5875306" cy="15125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D823BE-A16A-1CEB-E542-4B4743967F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2" y="2235550"/>
            <a:ext cx="6081287" cy="26062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91_wb_lb2_sarah">
            <a:hlinkClick r:id="" action="ppaction://media"/>
            <a:extLst>
              <a:ext uri="{FF2B5EF4-FFF2-40B4-BE49-F238E27FC236}">
                <a16:creationId xmlns:a16="http://schemas.microsoft.com/office/drawing/2014/main" id="{6A1BCB27-8D75-B82F-A461-59FB51BEA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86185" y="4765169"/>
            <a:ext cx="487363" cy="487363"/>
          </a:xfrm>
          <a:prstGeom prst="rect">
            <a:avLst/>
          </a:prstGeom>
        </p:spPr>
      </p:pic>
      <p:pic>
        <p:nvPicPr>
          <p:cNvPr id="30" name="92_wb_lb2_trish">
            <a:hlinkClick r:id="" action="ppaction://media"/>
            <a:extLst>
              <a:ext uri="{FF2B5EF4-FFF2-40B4-BE49-F238E27FC236}">
                <a16:creationId xmlns:a16="http://schemas.microsoft.com/office/drawing/2014/main" id="{A43C3BD5-8D84-2B21-EF10-5A46B33A26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73241" y="4765168"/>
            <a:ext cx="487363" cy="487363"/>
          </a:xfrm>
          <a:prstGeom prst="rect">
            <a:avLst/>
          </a:prstGeom>
        </p:spPr>
      </p:pic>
      <p:pic>
        <p:nvPicPr>
          <p:cNvPr id="31" name="93_wb_lb2_tim">
            <a:hlinkClick r:id="" action="ppaction://media"/>
            <a:extLst>
              <a:ext uri="{FF2B5EF4-FFF2-40B4-BE49-F238E27FC236}">
                <a16:creationId xmlns:a16="http://schemas.microsoft.com/office/drawing/2014/main" id="{6848581F-C067-8396-0F7C-5630907D2C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39205" y="4790017"/>
            <a:ext cx="487363" cy="4873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B57DBE5-8872-E8FE-AEFC-89F086E2435E}"/>
              </a:ext>
            </a:extLst>
          </p:cNvPr>
          <p:cNvSpPr txBox="1"/>
          <p:nvPr/>
        </p:nvSpPr>
        <p:spPr>
          <a:xfrm>
            <a:off x="2485747" y="3127182"/>
            <a:ext cx="29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BE4B6A-7819-FBCC-4611-A54005F6FFE5}"/>
              </a:ext>
            </a:extLst>
          </p:cNvPr>
          <p:cNvSpPr txBox="1"/>
          <p:nvPr/>
        </p:nvSpPr>
        <p:spPr>
          <a:xfrm>
            <a:off x="2499062" y="3663502"/>
            <a:ext cx="29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245350-08F9-B829-4EB1-39A77188551D}"/>
              </a:ext>
            </a:extLst>
          </p:cNvPr>
          <p:cNvSpPr txBox="1"/>
          <p:nvPr/>
        </p:nvSpPr>
        <p:spPr>
          <a:xfrm>
            <a:off x="2473112" y="4229169"/>
            <a:ext cx="29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7505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771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184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145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  <p:bldP spid="4" grpId="0" build="p"/>
      <p:bldP spid="14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58. </a:t>
            </a:r>
            <a:r>
              <a:rPr lang="hr-HR" b="1" i="1" dirty="0"/>
              <a:t>LOOK BACK 2</a:t>
            </a:r>
            <a:endParaRPr lang="hr-HR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954" y="1240576"/>
            <a:ext cx="3669751" cy="5309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A6DA42A-B567-9243-F18F-83BF509FC387}"/>
              </a:ext>
            </a:extLst>
          </p:cNvPr>
          <p:cNvSpPr txBox="1">
            <a:spLocks/>
          </p:cNvSpPr>
          <p:nvPr/>
        </p:nvSpPr>
        <p:spPr>
          <a:xfrm>
            <a:off x="5949051" y="1257530"/>
            <a:ext cx="5658503" cy="1620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once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circle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.</a:t>
            </a:r>
            <a:endParaRPr lang="hr-HR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7F3D3B84-01A6-48EE-A123-7D37C5A1A81D}"/>
              </a:ext>
            </a:extLst>
          </p:cNvPr>
          <p:cNvSpPr txBox="1">
            <a:spLocks/>
          </p:cNvSpPr>
          <p:nvPr/>
        </p:nvSpPr>
        <p:spPr>
          <a:xfrm>
            <a:off x="6000233" y="2878436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29" name="91_wb_lb2_sarah">
            <a:hlinkClick r:id="" action="ppaction://media"/>
            <a:extLst>
              <a:ext uri="{FF2B5EF4-FFF2-40B4-BE49-F238E27FC236}">
                <a16:creationId xmlns:a16="http://schemas.microsoft.com/office/drawing/2014/main" id="{6A1BCB27-8D75-B82F-A461-59FB51BEA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73240" y="2163937"/>
            <a:ext cx="487363" cy="487363"/>
          </a:xfrm>
          <a:prstGeom prst="rect">
            <a:avLst/>
          </a:prstGeom>
        </p:spPr>
      </p:pic>
      <p:pic>
        <p:nvPicPr>
          <p:cNvPr id="30" name="92_wb_lb2_trish">
            <a:hlinkClick r:id="" action="ppaction://media"/>
            <a:extLst>
              <a:ext uri="{FF2B5EF4-FFF2-40B4-BE49-F238E27FC236}">
                <a16:creationId xmlns:a16="http://schemas.microsoft.com/office/drawing/2014/main" id="{A43C3BD5-8D84-2B21-EF10-5A46B33A26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14071" y="2163937"/>
            <a:ext cx="487363" cy="487363"/>
          </a:xfrm>
          <a:prstGeom prst="rect">
            <a:avLst/>
          </a:prstGeom>
        </p:spPr>
      </p:pic>
      <p:pic>
        <p:nvPicPr>
          <p:cNvPr id="31" name="93_wb_lb2_tim">
            <a:hlinkClick r:id="" action="ppaction://media"/>
            <a:extLst>
              <a:ext uri="{FF2B5EF4-FFF2-40B4-BE49-F238E27FC236}">
                <a16:creationId xmlns:a16="http://schemas.microsoft.com/office/drawing/2014/main" id="{6848581F-C067-8396-0F7C-5630907D2C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59108" y="2163937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20757C-45F6-815E-3AFE-B1BFF21AB3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9" y="1283751"/>
            <a:ext cx="4339127" cy="53778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D155FC-61CE-9270-1CE0-FA7FBA9253B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 t="5235" r="2751"/>
          <a:stretch/>
        </p:blipFill>
        <p:spPr>
          <a:xfrm>
            <a:off x="846763" y="1578218"/>
            <a:ext cx="4226457" cy="506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2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71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184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145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  <p:bldP spid="1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59. </a:t>
            </a:r>
            <a:r>
              <a:rPr lang="hr-HR" b="1" i="1" dirty="0"/>
              <a:t>LOOK BACK 2</a:t>
            </a:r>
            <a:endParaRPr lang="hr-HR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A6DA42A-B567-9243-F18F-83BF509FC387}"/>
              </a:ext>
            </a:extLst>
          </p:cNvPr>
          <p:cNvSpPr txBox="1">
            <a:spLocks/>
          </p:cNvSpPr>
          <p:nvPr/>
        </p:nvSpPr>
        <p:spPr>
          <a:xfrm>
            <a:off x="6254466" y="1636687"/>
            <a:ext cx="5658503" cy="1620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Study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factfile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then</a:t>
            </a:r>
            <a:r>
              <a:rPr lang="hr-HR" b="1" dirty="0"/>
              <a:t> </a:t>
            </a:r>
            <a:r>
              <a:rPr lang="hr-HR" b="1" dirty="0" err="1"/>
              <a:t>write</a:t>
            </a:r>
            <a:r>
              <a:rPr lang="hr-HR" b="1" dirty="0"/>
              <a:t> 10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 Tara.</a:t>
            </a:r>
            <a:endParaRPr lang="hr-HR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7F3D3B84-01A6-48EE-A123-7D37C5A1A81D}"/>
              </a:ext>
            </a:extLst>
          </p:cNvPr>
          <p:cNvSpPr txBox="1">
            <a:spLocks/>
          </p:cNvSpPr>
          <p:nvPr/>
        </p:nvSpPr>
        <p:spPr>
          <a:xfrm>
            <a:off x="6254466" y="2651692"/>
            <a:ext cx="5329561" cy="1211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class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98310-C402-D436-D3AB-43C23DB1E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8" y="1244635"/>
            <a:ext cx="3969276" cy="5514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958842-6227-974D-30DA-4FAB061CB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7" y="1617334"/>
            <a:ext cx="5830799" cy="40522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780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8AF5113-8B47-2B95-05F8-5C70B05CF8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72"/>
            <a:ext cx="5361753" cy="685502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3B7C48-28C4-B277-65F7-FD859BE6D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565" y="78170"/>
            <a:ext cx="3045041" cy="6534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7D7915-EA37-AF4D-241F-AFEBC3CC2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489" y="3653901"/>
            <a:ext cx="3204099" cy="3204099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1C00D49-B058-4469-888B-65A17D4A9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5282" y="698161"/>
            <a:ext cx="5181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learning</a:t>
            </a:r>
            <a:r>
              <a:rPr lang="hr-HR" b="1" dirty="0"/>
              <a:t> </a:t>
            </a:r>
            <a:r>
              <a:rPr lang="hr-HR" b="1" dirty="0" err="1"/>
              <a:t>outcomes</a:t>
            </a:r>
            <a:r>
              <a:rPr lang="hr-HR" b="1" dirty="0"/>
              <a:t> table. </a:t>
            </a:r>
          </a:p>
          <a:p>
            <a:pPr marL="0" indent="0">
              <a:buNone/>
            </a:pP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outcomes</a:t>
            </a:r>
            <a:r>
              <a:rPr lang="hr-HR" b="1" dirty="0"/>
              <a:t> </a:t>
            </a:r>
            <a:r>
              <a:rPr lang="hr-HR" b="1" dirty="0" err="1"/>
              <a:t>did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master </a:t>
            </a:r>
            <a:r>
              <a:rPr lang="hr-HR" b="1" dirty="0" err="1"/>
              <a:t>very</a:t>
            </a:r>
            <a:r>
              <a:rPr lang="hr-HR" b="1" dirty="0"/>
              <a:t> </a:t>
            </a:r>
            <a:r>
              <a:rPr lang="hr-HR" b="1" dirty="0" err="1"/>
              <a:t>well</a:t>
            </a:r>
            <a:r>
              <a:rPr lang="hr-HR" b="1" dirty="0"/>
              <a:t>? </a:t>
            </a:r>
          </a:p>
          <a:p>
            <a:pPr marL="0" indent="0">
              <a:buNone/>
            </a:pP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ones</a:t>
            </a:r>
            <a:r>
              <a:rPr lang="hr-HR" b="1" dirty="0"/>
              <a:t> </a:t>
            </a:r>
            <a:r>
              <a:rPr lang="hr-HR" b="1" dirty="0" err="1"/>
              <a:t>need</a:t>
            </a:r>
            <a:r>
              <a:rPr lang="hr-HR" b="1" dirty="0"/>
              <a:t> more </a:t>
            </a:r>
            <a:r>
              <a:rPr lang="hr-HR" b="1" dirty="0" err="1"/>
              <a:t>improvement</a:t>
            </a:r>
            <a:r>
              <a:rPr lang="hr-HR" b="1" dirty="0"/>
              <a:t>?</a:t>
            </a:r>
          </a:p>
          <a:p>
            <a:pPr marL="0" indent="0">
              <a:buNone/>
            </a:pPr>
            <a:r>
              <a:rPr lang="hr-HR" b="1" dirty="0"/>
              <a:t> Do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need</a:t>
            </a:r>
            <a:r>
              <a:rPr lang="hr-HR" b="1" dirty="0"/>
              <a:t> more time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practice</a:t>
            </a:r>
            <a:r>
              <a:rPr lang="hr-HR" b="1" dirty="0"/>
              <a:t> for </a:t>
            </a:r>
            <a:r>
              <a:rPr lang="hr-HR" b="1" dirty="0" err="1"/>
              <a:t>any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? </a:t>
            </a:r>
          </a:p>
          <a:p>
            <a:pPr marL="0" indent="0">
              <a:buNone/>
            </a:pPr>
            <a:r>
              <a:rPr lang="hr-HR" b="1" dirty="0"/>
              <a:t>Be </a:t>
            </a:r>
            <a:r>
              <a:rPr lang="hr-HR" b="1" dirty="0" err="1"/>
              <a:t>honest</a:t>
            </a:r>
            <a:r>
              <a:rPr lang="hr-H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33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0F0EE-9C78-B394-ADEC-78FCD02DE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220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hr-HR" sz="3800" b="1" dirty="0" err="1"/>
              <a:t>Revise</a:t>
            </a:r>
            <a:r>
              <a:rPr lang="hr-HR" sz="3800" b="1" dirty="0"/>
              <a:t> </a:t>
            </a:r>
            <a:r>
              <a:rPr lang="hr-HR" sz="3800" b="1" dirty="0" err="1"/>
              <a:t>your</a:t>
            </a:r>
            <a:r>
              <a:rPr lang="hr-HR" sz="3800" b="1" dirty="0"/>
              <a:t> film </a:t>
            </a:r>
            <a:r>
              <a:rPr lang="hr-HR" sz="3800" b="1" dirty="0" err="1"/>
              <a:t>vocabulary</a:t>
            </a:r>
            <a:r>
              <a:rPr lang="hr-HR" sz="3800" b="1" dirty="0"/>
              <a:t> </a:t>
            </a:r>
            <a:r>
              <a:rPr lang="hr-HR" sz="3800" b="1" dirty="0" err="1"/>
              <a:t>with</a:t>
            </a:r>
            <a:r>
              <a:rPr lang="hr-HR" sz="3800" b="1" dirty="0"/>
              <a:t>  </a:t>
            </a:r>
            <a:r>
              <a:rPr lang="hr-HR" sz="3800" b="1" dirty="0" err="1"/>
              <a:t>this</a:t>
            </a:r>
            <a:r>
              <a:rPr lang="hr-HR" sz="3800" b="1" dirty="0"/>
              <a:t> </a:t>
            </a:r>
            <a:r>
              <a:rPr lang="hr-HR" sz="3800" b="1" dirty="0" err="1"/>
              <a:t>quiz</a:t>
            </a:r>
            <a:r>
              <a:rPr lang="hr-HR" sz="3800" b="1" dirty="0"/>
              <a:t>! </a:t>
            </a:r>
          </a:p>
          <a:p>
            <a:pPr marL="0" indent="0" algn="ctr">
              <a:buNone/>
            </a:pPr>
            <a:r>
              <a:rPr lang="hr-HR" sz="3800" dirty="0">
                <a:hlinkClick r:id="rId2"/>
              </a:rPr>
              <a:t>https://wordwall.net/play/7672/877/785</a:t>
            </a:r>
            <a:r>
              <a:rPr lang="hr-HR" sz="38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2C75A-DD75-BC21-06FD-96948AF21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841" y="2423073"/>
            <a:ext cx="3581083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1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00A8C0-084A-2BBA-C672-16A758A83B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72100" cy="684494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C01FD9-3CDA-0356-11F8-07BFA89AB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4310" y="368300"/>
            <a:ext cx="5957138" cy="1260475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 </a:t>
            </a:r>
            <a:r>
              <a:rPr lang="hr-HR" b="1" dirty="0" err="1"/>
              <a:t>with</a:t>
            </a:r>
            <a:r>
              <a:rPr lang="hr-HR" b="1" dirty="0"/>
              <a:t> one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box</a:t>
            </a:r>
            <a:r>
              <a:rPr lang="hr-HR" b="1" dirty="0"/>
              <a:t>. </a:t>
            </a:r>
            <a:r>
              <a:rPr lang="hr-HR" b="1" dirty="0" err="1"/>
              <a:t>Add</a:t>
            </a:r>
            <a:r>
              <a:rPr lang="hr-HR" b="1" dirty="0"/>
              <a:t> –s </a:t>
            </a:r>
            <a:r>
              <a:rPr lang="hr-HR" b="1" dirty="0" err="1"/>
              <a:t>or</a:t>
            </a:r>
            <a:r>
              <a:rPr lang="hr-HR" b="1" dirty="0"/>
              <a:t> –</a:t>
            </a:r>
            <a:r>
              <a:rPr lang="hr-HR" b="1" dirty="0" err="1"/>
              <a:t>es</a:t>
            </a:r>
            <a:r>
              <a:rPr lang="hr-HR" b="1" dirty="0"/>
              <a:t>.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6C1BE-E221-6EBD-3871-5407C31B0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2" y="1344711"/>
            <a:ext cx="4206605" cy="50448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DB75DA7-5285-F311-A424-27319AB4C575}"/>
              </a:ext>
            </a:extLst>
          </p:cNvPr>
          <p:cNvSpPr txBox="1">
            <a:spLocks/>
          </p:cNvSpPr>
          <p:nvPr/>
        </p:nvSpPr>
        <p:spPr>
          <a:xfrm>
            <a:off x="6229348" y="1417685"/>
            <a:ext cx="5372099" cy="63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093FA3-1F41-57EB-3292-288C265DE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4" y="2876464"/>
            <a:ext cx="4046571" cy="34100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E7624E-2522-2631-1D86-C47295A6F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9" y="2103253"/>
            <a:ext cx="4455449" cy="34100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27D1277-AB55-D748-166D-9184354AC22C}"/>
              </a:ext>
            </a:extLst>
          </p:cNvPr>
          <p:cNvSpPr txBox="1">
            <a:spLocks/>
          </p:cNvSpPr>
          <p:nvPr/>
        </p:nvSpPr>
        <p:spPr>
          <a:xfrm>
            <a:off x="5654406" y="2638879"/>
            <a:ext cx="5947041" cy="765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</a:t>
            </a:r>
            <a:r>
              <a:rPr lang="hr-HR" b="1" dirty="0"/>
              <a:t> word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B.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CD50C9D-4DCD-8E42-8928-BFFABBB63337}"/>
              </a:ext>
            </a:extLst>
          </p:cNvPr>
          <p:cNvSpPr txBox="1">
            <a:spLocks/>
          </p:cNvSpPr>
          <p:nvPr/>
        </p:nvSpPr>
        <p:spPr>
          <a:xfrm>
            <a:off x="6229348" y="3256576"/>
            <a:ext cx="5372099" cy="63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0D6579-54C1-F931-B7E4-4C11498BD82F}"/>
              </a:ext>
            </a:extLst>
          </p:cNvPr>
          <p:cNvSpPr txBox="1"/>
          <p:nvPr/>
        </p:nvSpPr>
        <p:spPr>
          <a:xfrm>
            <a:off x="900887" y="2543730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Where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F68D65-48BE-3BC4-C436-E28A240AA58E}"/>
              </a:ext>
            </a:extLst>
          </p:cNvPr>
          <p:cNvSpPr txBox="1"/>
          <p:nvPr/>
        </p:nvSpPr>
        <p:spPr>
          <a:xfrm>
            <a:off x="900887" y="3095484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What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737794-0375-56CE-1F7F-C2F53B8C9F02}"/>
              </a:ext>
            </a:extLst>
          </p:cNvPr>
          <p:cNvSpPr txBox="1"/>
          <p:nvPr/>
        </p:nvSpPr>
        <p:spPr>
          <a:xfrm>
            <a:off x="805637" y="3686273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How </a:t>
            </a:r>
            <a:r>
              <a:rPr lang="hr-HR" b="1" dirty="0" err="1">
                <a:solidFill>
                  <a:srgbClr val="FF0000"/>
                </a:solidFill>
              </a:rPr>
              <a:t>often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CC2071-20E4-AAC1-7850-54E2FE192D20}"/>
              </a:ext>
            </a:extLst>
          </p:cNvPr>
          <p:cNvSpPr txBox="1"/>
          <p:nvPr/>
        </p:nvSpPr>
        <p:spPr>
          <a:xfrm>
            <a:off x="900887" y="4251798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Why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6C0A38-8BE5-7C51-21B1-930F446778D6}"/>
              </a:ext>
            </a:extLst>
          </p:cNvPr>
          <p:cNvSpPr txBox="1"/>
          <p:nvPr/>
        </p:nvSpPr>
        <p:spPr>
          <a:xfrm>
            <a:off x="900887" y="4852112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Who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9CC49E-EF04-A007-B9F9-35C0248A9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8" y="701056"/>
            <a:ext cx="4455451" cy="587344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1C2DA99B-9F6A-35AD-CB20-E3F0E4D92E61}"/>
              </a:ext>
            </a:extLst>
          </p:cNvPr>
          <p:cNvSpPr txBox="1">
            <a:spLocks/>
          </p:cNvSpPr>
          <p:nvPr/>
        </p:nvSpPr>
        <p:spPr>
          <a:xfrm>
            <a:off x="5654406" y="3951244"/>
            <a:ext cx="5947041" cy="126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C85F9A92-BC16-8CD1-AD82-41A2722EEE87}"/>
              </a:ext>
            </a:extLst>
          </p:cNvPr>
          <p:cNvSpPr txBox="1">
            <a:spLocks/>
          </p:cNvSpPr>
          <p:nvPr/>
        </p:nvSpPr>
        <p:spPr>
          <a:xfrm>
            <a:off x="6229348" y="4720865"/>
            <a:ext cx="5372099" cy="63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FC594BE-46B1-1FA5-59C1-7C9DBCD54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55" y="1194384"/>
            <a:ext cx="4206605" cy="530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2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build="p"/>
      <p:bldP spid="14" grpId="0" build="p"/>
      <p:bldP spid="15" grpId="0"/>
      <p:bldP spid="25" grpId="0" build="p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2B9CAB-A133-42F0-18F6-A6ED345049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7848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032C4-D57C-0C82-13DA-C1BFE8B5C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3172" y="558800"/>
            <a:ext cx="5572125" cy="679450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Unscramble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1.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05E2E6-C56C-0D46-6586-B3EB97D13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71"/>
          <a:stretch/>
        </p:blipFill>
        <p:spPr>
          <a:xfrm>
            <a:off x="526703" y="1408112"/>
            <a:ext cx="4087296" cy="45524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092E0D1-42EA-818C-B7BF-1BC8F09ADD58}"/>
              </a:ext>
            </a:extLst>
          </p:cNvPr>
          <p:cNvSpPr txBox="1">
            <a:spLocks/>
          </p:cNvSpPr>
          <p:nvPr/>
        </p:nvSpPr>
        <p:spPr>
          <a:xfrm>
            <a:off x="6093172" y="1158875"/>
            <a:ext cx="5572125" cy="679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02CF49-B7E0-8B6A-F24B-C2938A1D1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/>
          <a:stretch/>
        </p:blipFill>
        <p:spPr>
          <a:xfrm>
            <a:off x="602371" y="1838325"/>
            <a:ext cx="3935960" cy="4010025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B85490C-ED73-6E42-4581-08CF4DD5D7D4}"/>
              </a:ext>
            </a:extLst>
          </p:cNvPr>
          <p:cNvSpPr txBox="1">
            <a:spLocks/>
          </p:cNvSpPr>
          <p:nvPr/>
        </p:nvSpPr>
        <p:spPr>
          <a:xfrm>
            <a:off x="6093170" y="1838325"/>
            <a:ext cx="5572125" cy="2638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>
                <a:solidFill>
                  <a:srgbClr val="7030A0"/>
                </a:solidFill>
              </a:rPr>
              <a:t>Students</a:t>
            </a:r>
            <a:r>
              <a:rPr lang="hr-HR" b="1" dirty="0">
                <a:solidFill>
                  <a:srgbClr val="7030A0"/>
                </a:solidFill>
              </a:rPr>
              <a:t> </a:t>
            </a:r>
            <a:r>
              <a:rPr lang="hr-HR" b="1" dirty="0" err="1">
                <a:solidFill>
                  <a:srgbClr val="7030A0"/>
                </a:solidFill>
              </a:rPr>
              <a:t>write</a:t>
            </a:r>
            <a:r>
              <a:rPr lang="hr-HR" b="1" dirty="0">
                <a:solidFill>
                  <a:srgbClr val="7030A0"/>
                </a:solidFill>
              </a:rPr>
              <a:t> </a:t>
            </a:r>
            <a:r>
              <a:rPr lang="hr-HR" b="1" dirty="0" err="1">
                <a:solidFill>
                  <a:srgbClr val="7030A0"/>
                </a:solidFill>
              </a:rPr>
              <a:t>the</a:t>
            </a:r>
            <a:r>
              <a:rPr lang="hr-HR" b="1" dirty="0">
                <a:solidFill>
                  <a:srgbClr val="7030A0"/>
                </a:solidFill>
              </a:rPr>
              <a:t> </a:t>
            </a:r>
            <a:r>
              <a:rPr lang="hr-HR" b="1" dirty="0" err="1">
                <a:solidFill>
                  <a:srgbClr val="7030A0"/>
                </a:solidFill>
              </a:rPr>
              <a:t>answers</a:t>
            </a:r>
            <a:r>
              <a:rPr lang="hr-HR" b="1" dirty="0">
                <a:solidFill>
                  <a:srgbClr val="7030A0"/>
                </a:solidFill>
              </a:rPr>
              <a:t> on a </a:t>
            </a:r>
            <a:r>
              <a:rPr lang="hr-HR" b="1" dirty="0" err="1">
                <a:solidFill>
                  <a:srgbClr val="7030A0"/>
                </a:solidFill>
              </a:rPr>
              <a:t>sheet</a:t>
            </a:r>
            <a:r>
              <a:rPr lang="hr-HR" b="1" dirty="0">
                <a:solidFill>
                  <a:srgbClr val="7030A0"/>
                </a:solidFill>
              </a:rPr>
              <a:t> </a:t>
            </a:r>
            <a:r>
              <a:rPr lang="hr-HR" b="1" dirty="0" err="1">
                <a:solidFill>
                  <a:srgbClr val="7030A0"/>
                </a:solidFill>
              </a:rPr>
              <a:t>of</a:t>
            </a:r>
            <a:r>
              <a:rPr lang="hr-HR" b="1" dirty="0">
                <a:solidFill>
                  <a:srgbClr val="7030A0"/>
                </a:solidFill>
              </a:rPr>
              <a:t> </a:t>
            </a:r>
            <a:r>
              <a:rPr lang="hr-HR" b="1" dirty="0" err="1">
                <a:solidFill>
                  <a:srgbClr val="7030A0"/>
                </a:solidFill>
              </a:rPr>
              <a:t>paper</a:t>
            </a:r>
            <a:r>
              <a:rPr lang="hr-HR" b="1" dirty="0">
                <a:solidFill>
                  <a:srgbClr val="7030A0"/>
                </a:solidFill>
              </a:rPr>
              <a:t> </a:t>
            </a:r>
            <a:r>
              <a:rPr lang="hr-HR" b="1" dirty="0" err="1">
                <a:solidFill>
                  <a:srgbClr val="7030A0"/>
                </a:solidFill>
              </a:rPr>
              <a:t>without</a:t>
            </a:r>
            <a:r>
              <a:rPr lang="hr-HR" b="1" dirty="0">
                <a:solidFill>
                  <a:srgbClr val="7030A0"/>
                </a:solidFill>
              </a:rPr>
              <a:t> </a:t>
            </a:r>
            <a:r>
              <a:rPr lang="hr-HR" b="1" dirty="0" err="1">
                <a:solidFill>
                  <a:srgbClr val="7030A0"/>
                </a:solidFill>
              </a:rPr>
              <a:t>names</a:t>
            </a:r>
            <a:r>
              <a:rPr lang="hr-HR" b="1" dirty="0">
                <a:solidFill>
                  <a:srgbClr val="7030A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>
                <a:solidFill>
                  <a:srgbClr val="0070C0"/>
                </a:solidFill>
              </a:rPr>
              <a:t>Teacher</a:t>
            </a:r>
            <a:r>
              <a:rPr lang="hr-HR" b="1" dirty="0">
                <a:solidFill>
                  <a:srgbClr val="0070C0"/>
                </a:solidFill>
              </a:rPr>
              <a:t> </a:t>
            </a:r>
            <a:r>
              <a:rPr lang="hr-HR" b="1" dirty="0" err="1">
                <a:solidFill>
                  <a:srgbClr val="0070C0"/>
                </a:solidFill>
              </a:rPr>
              <a:t>collects</a:t>
            </a:r>
            <a:r>
              <a:rPr lang="hr-HR" b="1" dirty="0">
                <a:solidFill>
                  <a:srgbClr val="0070C0"/>
                </a:solidFill>
              </a:rPr>
              <a:t> </a:t>
            </a:r>
            <a:r>
              <a:rPr lang="hr-HR" b="1" dirty="0" err="1">
                <a:solidFill>
                  <a:srgbClr val="0070C0"/>
                </a:solidFill>
              </a:rPr>
              <a:t>all</a:t>
            </a:r>
            <a:r>
              <a:rPr lang="hr-HR" b="1" dirty="0">
                <a:solidFill>
                  <a:srgbClr val="0070C0"/>
                </a:solidFill>
              </a:rPr>
              <a:t> </a:t>
            </a:r>
            <a:r>
              <a:rPr lang="hr-HR" b="1" dirty="0" err="1">
                <a:solidFill>
                  <a:srgbClr val="0070C0"/>
                </a:solidFill>
              </a:rPr>
              <a:t>answers</a:t>
            </a:r>
            <a:r>
              <a:rPr lang="hr-HR" b="1" dirty="0">
                <a:solidFill>
                  <a:srgbClr val="0070C0"/>
                </a:solidFill>
              </a:rPr>
              <a:t> </a:t>
            </a:r>
            <a:r>
              <a:rPr lang="hr-HR" b="1" dirty="0" err="1">
                <a:solidFill>
                  <a:srgbClr val="0070C0"/>
                </a:solidFill>
              </a:rPr>
              <a:t>and</a:t>
            </a:r>
            <a:r>
              <a:rPr lang="hr-HR" b="1" dirty="0">
                <a:solidFill>
                  <a:srgbClr val="0070C0"/>
                </a:solidFill>
              </a:rPr>
              <a:t> </a:t>
            </a:r>
            <a:r>
              <a:rPr lang="hr-HR" b="1" dirty="0" err="1">
                <a:solidFill>
                  <a:srgbClr val="0070C0"/>
                </a:solidFill>
              </a:rPr>
              <a:t>shuffle</a:t>
            </a:r>
            <a:r>
              <a:rPr lang="hr-HR" b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b="1" dirty="0">
              <a:solidFill>
                <a:srgbClr val="0070C0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EEAACEC-9188-1E1F-6A7D-EB2CDE03A625}"/>
              </a:ext>
            </a:extLst>
          </p:cNvPr>
          <p:cNvSpPr txBox="1">
            <a:spLocks/>
          </p:cNvSpPr>
          <p:nvPr/>
        </p:nvSpPr>
        <p:spPr>
          <a:xfrm>
            <a:off x="6093170" y="3772222"/>
            <a:ext cx="5572125" cy="17399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>
                <a:solidFill>
                  <a:schemeClr val="accent2">
                    <a:lumMod val="75000"/>
                  </a:schemeClr>
                </a:solidFill>
              </a:rPr>
              <a:t>Get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r-HR" b="1" dirty="0" err="1">
                <a:solidFill>
                  <a:schemeClr val="accent2">
                    <a:lumMod val="75000"/>
                  </a:schemeClr>
                </a:solidFill>
              </a:rPr>
              <a:t>in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r-HR" b="1" dirty="0" err="1">
                <a:solidFill>
                  <a:schemeClr val="accent2">
                    <a:lumMod val="75000"/>
                  </a:schemeClr>
                </a:solidFill>
              </a:rPr>
              <a:t>groups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hr-HR" b="1" dirty="0" err="1">
                <a:solidFill>
                  <a:schemeClr val="accent2">
                    <a:lumMod val="75000"/>
                  </a:schemeClr>
                </a:solidFill>
              </a:rPr>
              <a:t>Each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r-HR" b="1" dirty="0" err="1">
                <a:solidFill>
                  <a:schemeClr val="accent2">
                    <a:lumMod val="75000"/>
                  </a:schemeClr>
                </a:solidFill>
              </a:rPr>
              <a:t>group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r-HR" b="1" dirty="0" err="1">
                <a:solidFill>
                  <a:schemeClr val="accent2">
                    <a:lumMod val="75000"/>
                  </a:schemeClr>
                </a:solidFill>
              </a:rPr>
              <a:t>gets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 4 </a:t>
            </a:r>
            <a:r>
              <a:rPr lang="hr-HR" b="1" dirty="0" err="1">
                <a:solidFill>
                  <a:schemeClr val="accent2">
                    <a:lumMod val="75000"/>
                  </a:schemeClr>
                </a:solidFill>
              </a:rPr>
              <a:t>papers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r-HR" b="1" dirty="0" err="1">
                <a:solidFill>
                  <a:schemeClr val="accent2">
                    <a:lumMod val="75000"/>
                  </a:schemeClr>
                </a:solidFill>
              </a:rPr>
              <a:t>with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r-HR" b="1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r-HR" b="1" dirty="0" err="1">
                <a:solidFill>
                  <a:schemeClr val="accent2">
                    <a:lumMod val="75000"/>
                  </a:schemeClr>
                </a:solidFill>
              </a:rPr>
              <a:t>answers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Prepare</a:t>
            </a:r>
            <a:r>
              <a:rPr lang="hr-HR" b="1" dirty="0"/>
              <a:t> a </a:t>
            </a:r>
            <a:r>
              <a:rPr lang="hr-HR" b="1" dirty="0" err="1"/>
              <a:t>report</a:t>
            </a:r>
            <a:r>
              <a:rPr lang="hr-HR" b="1" dirty="0"/>
              <a:t> </a:t>
            </a:r>
            <a:r>
              <a:rPr lang="hr-HR" b="1" dirty="0" err="1"/>
              <a:t>based</a:t>
            </a:r>
            <a:r>
              <a:rPr lang="hr-HR" b="1" dirty="0"/>
              <a:t> on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papers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have</a:t>
            </a:r>
            <a:r>
              <a:rPr lang="hr-HR" b="1" dirty="0"/>
              <a:t> </a:t>
            </a:r>
            <a:r>
              <a:rPr lang="hr-HR" b="1" dirty="0" err="1"/>
              <a:t>got</a:t>
            </a:r>
            <a:r>
              <a:rPr lang="hr-H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0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2B9CAB-A133-42F0-18F6-A6ED345049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7848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032C4-D57C-0C82-13DA-C1BFE8B5C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0277" y="644525"/>
            <a:ext cx="5917854" cy="3384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You </a:t>
            </a:r>
            <a:r>
              <a:rPr lang="hr-HR" b="1" dirty="0" err="1"/>
              <a:t>can</a:t>
            </a:r>
            <a:r>
              <a:rPr lang="hr-HR" b="1" dirty="0"/>
              <a:t> </a:t>
            </a:r>
            <a:r>
              <a:rPr lang="hr-HR" b="1" dirty="0" err="1"/>
              <a:t>present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results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a </a:t>
            </a:r>
            <a:r>
              <a:rPr lang="hr-HR" b="1" dirty="0" err="1"/>
              <a:t>pie</a:t>
            </a:r>
            <a:r>
              <a:rPr lang="hr-HR" b="1" dirty="0"/>
              <a:t> </a:t>
            </a:r>
            <a:r>
              <a:rPr lang="hr-HR" b="1" dirty="0" err="1"/>
              <a:t>chart</a:t>
            </a:r>
            <a:r>
              <a:rPr lang="hr-HR" b="1" dirty="0"/>
              <a:t>.</a:t>
            </a:r>
          </a:p>
          <a:p>
            <a:pPr marL="0" indent="0">
              <a:buNone/>
            </a:pPr>
            <a:r>
              <a:rPr lang="hr-HR" b="1" dirty="0"/>
              <a:t>How </a:t>
            </a:r>
            <a:r>
              <a:rPr lang="hr-HR" b="1" dirty="0" err="1"/>
              <a:t>many</a:t>
            </a:r>
            <a:r>
              <a:rPr lang="hr-HR" b="1" dirty="0"/>
              <a:t> </a:t>
            </a:r>
            <a:r>
              <a:rPr lang="hr-HR" b="1" dirty="0" err="1"/>
              <a:t>students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four</a:t>
            </a:r>
            <a:r>
              <a:rPr lang="hr-HR" b="1" dirty="0"/>
              <a:t> </a:t>
            </a:r>
            <a:r>
              <a:rPr lang="hr-HR" b="1" dirty="0" err="1"/>
              <a:t>get</a:t>
            </a:r>
            <a:r>
              <a:rPr lang="hr-HR" b="1" dirty="0"/>
              <a:t> </a:t>
            </a:r>
            <a:r>
              <a:rPr lang="hr-HR" b="1" dirty="0" err="1"/>
              <a:t>pocket</a:t>
            </a:r>
            <a:r>
              <a:rPr lang="hr-HR" b="1" dirty="0"/>
              <a:t> </a:t>
            </a:r>
            <a:r>
              <a:rPr lang="hr-HR" b="1" dirty="0" err="1"/>
              <a:t>money</a:t>
            </a:r>
            <a:r>
              <a:rPr lang="hr-HR" b="1" dirty="0"/>
              <a:t>? </a:t>
            </a:r>
            <a:r>
              <a:rPr lang="hr-HR" b="1" dirty="0" err="1"/>
              <a:t>Colour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section</a:t>
            </a:r>
            <a:r>
              <a:rPr lang="hr-HR" b="1" dirty="0"/>
              <a:t>/</a:t>
            </a:r>
            <a:r>
              <a:rPr lang="hr-HR" b="1" dirty="0" err="1"/>
              <a:t>sections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calculate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percentage</a:t>
            </a:r>
            <a:r>
              <a:rPr lang="hr-HR" b="1" dirty="0"/>
              <a:t>.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EEAACEC-9188-1E1F-6A7D-EB2CDE03A625}"/>
              </a:ext>
            </a:extLst>
          </p:cNvPr>
          <p:cNvSpPr txBox="1">
            <a:spLocks/>
          </p:cNvSpPr>
          <p:nvPr/>
        </p:nvSpPr>
        <p:spPr>
          <a:xfrm>
            <a:off x="5924552" y="4162425"/>
            <a:ext cx="5892826" cy="2051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Present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 for </a:t>
            </a:r>
            <a:r>
              <a:rPr lang="hr-HR" b="1" dirty="0" err="1"/>
              <a:t>question</a:t>
            </a:r>
            <a:r>
              <a:rPr lang="hr-HR" b="1" dirty="0"/>
              <a:t> 4. </a:t>
            </a:r>
            <a:r>
              <a:rPr lang="hr-HR" b="1" dirty="0" err="1"/>
              <a:t>Draw</a:t>
            </a:r>
            <a:r>
              <a:rPr lang="hr-HR" b="1" dirty="0"/>
              <a:t> a </a:t>
            </a:r>
            <a:r>
              <a:rPr lang="hr-HR" b="1" dirty="0" err="1"/>
              <a:t>graph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colour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sections</a:t>
            </a:r>
            <a:r>
              <a:rPr lang="hr-HR" b="1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77AEDE-E3D5-DCD7-5315-9E808862E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2" y="1211411"/>
            <a:ext cx="4648603" cy="39017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C36C01-29F6-0A70-BEA5-249E29237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1" y="869493"/>
            <a:ext cx="3948423" cy="51190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354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25D015-F692-9ADB-610A-F39BD85C80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67325" cy="686517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8930A-3BFF-C947-77BC-AB1446BD1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75" y="349249"/>
            <a:ext cx="5181600" cy="3079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/>
              <a:t>Write</a:t>
            </a:r>
            <a:r>
              <a:rPr lang="hr-HR" b="1" dirty="0"/>
              <a:t> a </a:t>
            </a:r>
            <a:r>
              <a:rPr lang="hr-HR" b="1" dirty="0" err="1"/>
              <a:t>report</a:t>
            </a:r>
            <a:r>
              <a:rPr lang="hr-HR" b="1" dirty="0"/>
              <a:t>. </a:t>
            </a: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values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got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survey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Report</a:t>
            </a:r>
            <a:r>
              <a:rPr lang="hr-HR" b="1" dirty="0"/>
              <a:t> </a:t>
            </a:r>
            <a:r>
              <a:rPr lang="hr-HR" b="1" dirty="0" err="1"/>
              <a:t>back</a:t>
            </a:r>
            <a:r>
              <a:rPr lang="hr-HR" b="1" dirty="0"/>
              <a:t> to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classmates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BF1B8D-EDFE-E13E-7F18-5D1F15E4B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830357"/>
            <a:ext cx="3189095" cy="568454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47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54. </a:t>
            </a:r>
            <a:r>
              <a:rPr lang="hr-HR" b="1" i="1" dirty="0"/>
              <a:t>LOOK BACK 2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5132" y="1522012"/>
            <a:ext cx="5717958" cy="12096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b="1" dirty="0" err="1"/>
              <a:t>Sort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 </a:t>
            </a:r>
            <a:r>
              <a:rPr lang="hr-HR" b="1" dirty="0" err="1"/>
              <a:t>related</a:t>
            </a:r>
            <a:r>
              <a:rPr lang="hr-HR" b="1" dirty="0"/>
              <a:t> to </a:t>
            </a:r>
            <a:r>
              <a:rPr lang="hr-HR" b="1" dirty="0" err="1"/>
              <a:t>each</a:t>
            </a:r>
            <a:r>
              <a:rPr lang="hr-HR" b="1" dirty="0"/>
              <a:t> </a:t>
            </a:r>
            <a:r>
              <a:rPr lang="hr-HR" b="1" dirty="0" err="1"/>
              <a:t>topic</a:t>
            </a:r>
            <a:r>
              <a:rPr lang="hr-HR" b="1" dirty="0"/>
              <a:t>.</a:t>
            </a:r>
          </a:p>
          <a:p>
            <a:pPr marL="0" indent="0">
              <a:buNone/>
            </a:pP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notebook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135132" y="2585549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710" y="1240576"/>
            <a:ext cx="4092566" cy="5213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75C3BF7-BDD4-510E-F537-3261ED424FCA}"/>
              </a:ext>
            </a:extLst>
          </p:cNvPr>
          <p:cNvSpPr txBox="1">
            <a:spLocks/>
          </p:cNvSpPr>
          <p:nvPr/>
        </p:nvSpPr>
        <p:spPr>
          <a:xfrm>
            <a:off x="6194587" y="3412283"/>
            <a:ext cx="5564080" cy="16640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three</a:t>
            </a:r>
            <a:r>
              <a:rPr lang="hr-HR" b="1" dirty="0"/>
              <a:t> </a:t>
            </a:r>
            <a:r>
              <a:rPr lang="hr-HR" b="1" dirty="0" err="1"/>
              <a:t>texts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B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match</a:t>
            </a:r>
            <a:r>
              <a:rPr lang="hr-HR" b="1" dirty="0"/>
              <a:t> </a:t>
            </a:r>
            <a:r>
              <a:rPr lang="hr-HR" b="1" dirty="0" err="1"/>
              <a:t>each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one </a:t>
            </a:r>
            <a:r>
              <a:rPr lang="hr-HR" b="1" dirty="0" err="1"/>
              <a:t>group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above</a:t>
            </a:r>
            <a:r>
              <a:rPr lang="hr-HR" b="1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Then</a:t>
            </a:r>
            <a:r>
              <a:rPr lang="hr-HR" b="1" dirty="0"/>
              <a:t> </a:t>
            </a: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.</a:t>
            </a:r>
            <a:endParaRPr lang="hr-HR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F97B812-1034-05D5-6B67-1E2E2504BE3F}"/>
              </a:ext>
            </a:extLst>
          </p:cNvPr>
          <p:cNvSpPr txBox="1">
            <a:spLocks/>
          </p:cNvSpPr>
          <p:nvPr/>
        </p:nvSpPr>
        <p:spPr>
          <a:xfrm>
            <a:off x="6172200" y="5076338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FC1BAA-3D5D-E495-A79E-82626C423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2" y="1780765"/>
            <a:ext cx="5520525" cy="37830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58ACAD-C504-ABE9-6C50-3C519C2FB3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3206"/>
          <a:stretch/>
        </p:blipFill>
        <p:spPr>
          <a:xfrm>
            <a:off x="358412" y="3648722"/>
            <a:ext cx="5444453" cy="18758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CEC2F8-7900-F17F-69C7-A5C98E8B4A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10" y="1621393"/>
            <a:ext cx="5444453" cy="43780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B9669A-0DB4-F0F6-E9B3-EF57EAE01C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1" y="2055838"/>
            <a:ext cx="4862924" cy="387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55. </a:t>
            </a:r>
            <a:r>
              <a:rPr lang="hr-HR" b="1" i="1" dirty="0"/>
              <a:t>LOOK BACK 2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1165" y="1235930"/>
            <a:ext cx="5886648" cy="1779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600" b="1" dirty="0" err="1"/>
              <a:t>There</a:t>
            </a:r>
            <a:r>
              <a:rPr lang="hr-HR" sz="2600" b="1" dirty="0"/>
              <a:t> </a:t>
            </a:r>
            <a:r>
              <a:rPr lang="hr-HR" sz="2600" b="1" dirty="0" err="1"/>
              <a:t>is</a:t>
            </a:r>
            <a:r>
              <a:rPr lang="hr-HR" sz="2600" b="1" dirty="0"/>
              <a:t> a virus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Emma’s</a:t>
            </a:r>
            <a:r>
              <a:rPr lang="hr-HR" sz="2600" b="1" dirty="0"/>
              <a:t> </a:t>
            </a:r>
            <a:r>
              <a:rPr lang="hr-HR" sz="2600" b="1" dirty="0" err="1"/>
              <a:t>computer</a:t>
            </a:r>
            <a:r>
              <a:rPr lang="hr-HR" sz="2600" b="1" dirty="0"/>
              <a:t>.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letters</a:t>
            </a:r>
            <a:r>
              <a:rPr lang="hr-HR" sz="2600" b="1" dirty="0"/>
              <a:t> A E I O U </a:t>
            </a:r>
            <a:r>
              <a:rPr lang="hr-HR" sz="2600" b="1" dirty="0" err="1"/>
              <a:t>have</a:t>
            </a:r>
            <a:r>
              <a:rPr lang="hr-HR" sz="2600" b="1" dirty="0"/>
              <a:t> </a:t>
            </a:r>
            <a:r>
              <a:rPr lang="hr-HR" sz="2600" b="1" dirty="0" err="1"/>
              <a:t>disappeared</a:t>
            </a:r>
            <a:r>
              <a:rPr lang="hr-HR" sz="2600" b="1" dirty="0"/>
              <a:t> </a:t>
            </a:r>
            <a:r>
              <a:rPr lang="hr-HR" sz="2600" b="1" dirty="0" err="1"/>
              <a:t>from</a:t>
            </a:r>
            <a:r>
              <a:rPr lang="hr-HR" sz="2600" b="1" dirty="0"/>
              <a:t> some </a:t>
            </a:r>
            <a:r>
              <a:rPr lang="hr-HR" sz="2600" b="1" dirty="0" err="1"/>
              <a:t>words</a:t>
            </a:r>
            <a:r>
              <a:rPr lang="hr-HR" sz="2600" b="1" dirty="0"/>
              <a:t>. </a:t>
            </a:r>
            <a:r>
              <a:rPr lang="hr-HR" sz="2600" b="1" dirty="0" err="1"/>
              <a:t>Can</a:t>
            </a:r>
            <a:r>
              <a:rPr lang="hr-HR" sz="2600" b="1" dirty="0"/>
              <a:t> </a:t>
            </a:r>
            <a:r>
              <a:rPr lang="hr-HR" sz="2600" b="1" dirty="0" err="1"/>
              <a:t>you</a:t>
            </a:r>
            <a:r>
              <a:rPr lang="hr-HR" sz="2600" b="1" dirty="0"/>
              <a:t> </a:t>
            </a:r>
            <a:r>
              <a:rPr lang="hr-HR" sz="2600" b="1" dirty="0" err="1"/>
              <a:t>write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full</a:t>
            </a:r>
            <a:r>
              <a:rPr lang="hr-HR" sz="2600" b="1" dirty="0"/>
              <a:t> </a:t>
            </a:r>
            <a:r>
              <a:rPr lang="hr-HR" sz="2600" b="1" dirty="0" err="1"/>
              <a:t>words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Task</a:t>
            </a:r>
            <a:r>
              <a:rPr lang="hr-HR" sz="2600" b="1" dirty="0"/>
              <a:t> C?</a:t>
            </a:r>
            <a:endParaRPr lang="hr-HR" sz="26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266851" y="2756068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2600" b="1" dirty="0" err="1"/>
              <a:t>Check</a:t>
            </a:r>
            <a:r>
              <a:rPr lang="hr-HR" sz="2600" b="1" dirty="0"/>
              <a:t>.</a:t>
            </a:r>
            <a:endParaRPr lang="hr-HR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743" y="1240576"/>
            <a:ext cx="3738500" cy="5213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75C3BF7-BDD4-510E-F537-3261ED424FCA}"/>
              </a:ext>
            </a:extLst>
          </p:cNvPr>
          <p:cNvSpPr txBox="1">
            <a:spLocks/>
          </p:cNvSpPr>
          <p:nvPr/>
        </p:nvSpPr>
        <p:spPr>
          <a:xfrm>
            <a:off x="6251092" y="3375059"/>
            <a:ext cx="5564080" cy="166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 err="1"/>
              <a:t>Copy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text</a:t>
            </a:r>
            <a:r>
              <a:rPr lang="hr-HR" sz="2600" b="1" dirty="0"/>
              <a:t> </a:t>
            </a:r>
            <a:r>
              <a:rPr lang="hr-HR" sz="2600" b="1" dirty="0" err="1"/>
              <a:t>below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your</a:t>
            </a:r>
            <a:r>
              <a:rPr lang="hr-HR" sz="2600" b="1" dirty="0"/>
              <a:t> </a:t>
            </a:r>
            <a:r>
              <a:rPr lang="hr-HR" sz="2600" b="1" dirty="0" err="1"/>
              <a:t>notebook</a:t>
            </a:r>
            <a:r>
              <a:rPr lang="hr-HR" sz="2600" b="1" dirty="0"/>
              <a:t>. </a:t>
            </a:r>
            <a:r>
              <a:rPr lang="hr-HR" sz="2600" b="1" dirty="0" err="1"/>
              <a:t>Rewrite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underlined</a:t>
            </a:r>
            <a:r>
              <a:rPr lang="hr-HR" sz="2600" b="1" dirty="0"/>
              <a:t> </a:t>
            </a:r>
            <a:r>
              <a:rPr lang="hr-HR" sz="2600" b="1" dirty="0" err="1"/>
              <a:t>parts</a:t>
            </a:r>
            <a:r>
              <a:rPr lang="hr-HR" sz="2600" b="1" dirty="0"/>
              <a:t> </a:t>
            </a:r>
            <a:r>
              <a:rPr lang="hr-HR" sz="2600" b="1" dirty="0" err="1"/>
              <a:t>by</a:t>
            </a:r>
            <a:r>
              <a:rPr lang="hr-HR" sz="2600" b="1" dirty="0"/>
              <a:t> </a:t>
            </a:r>
            <a:r>
              <a:rPr lang="hr-HR" sz="2600" b="1" dirty="0" err="1"/>
              <a:t>using</a:t>
            </a:r>
            <a:r>
              <a:rPr lang="hr-HR" sz="2600" b="1" dirty="0"/>
              <a:t> </a:t>
            </a:r>
            <a:r>
              <a:rPr lang="hr-HR" sz="2600" b="1" dirty="0" err="1"/>
              <a:t>numbers</a:t>
            </a:r>
            <a:r>
              <a:rPr lang="hr-HR" sz="2600" b="1" dirty="0"/>
              <a:t>.</a:t>
            </a:r>
            <a:endParaRPr lang="hr-HR" sz="2600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F97B812-1034-05D5-6B67-1E2E2504BE3F}"/>
              </a:ext>
            </a:extLst>
          </p:cNvPr>
          <p:cNvSpPr txBox="1">
            <a:spLocks/>
          </p:cNvSpPr>
          <p:nvPr/>
        </p:nvSpPr>
        <p:spPr>
          <a:xfrm>
            <a:off x="6273279" y="4514587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2600" b="1" dirty="0" err="1"/>
              <a:t>Check</a:t>
            </a:r>
            <a:r>
              <a:rPr lang="hr-HR" sz="2600" b="1" dirty="0"/>
              <a:t>.</a:t>
            </a:r>
            <a:endParaRPr lang="hr-HR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9BEE2-E6BA-AC99-BEC3-F04C7E02C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9" y="2543836"/>
            <a:ext cx="5886650" cy="17703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D1BDA6-5AA9-5FDC-EC27-312A27AFF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2" y="3005727"/>
            <a:ext cx="5752163" cy="11933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365589-6611-56D4-D730-12A7D2A5BF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2" y="1630200"/>
            <a:ext cx="5771160" cy="386837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707602-FFF3-B83F-007B-A9E7D8E6BCBB}"/>
              </a:ext>
            </a:extLst>
          </p:cNvPr>
          <p:cNvSpPr txBox="1"/>
          <p:nvPr/>
        </p:nvSpPr>
        <p:spPr>
          <a:xfrm>
            <a:off x="5165593" y="2433437"/>
            <a:ext cx="64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145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F4B829-C09D-09DD-2F44-B500FBB5B10F}"/>
              </a:ext>
            </a:extLst>
          </p:cNvPr>
          <p:cNvSpPr txBox="1"/>
          <p:nvPr/>
        </p:nvSpPr>
        <p:spPr>
          <a:xfrm>
            <a:off x="1678966" y="3005727"/>
            <a:ext cx="64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1757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AA164E-BD7C-86A8-701F-A1A07051A13D}"/>
              </a:ext>
            </a:extLst>
          </p:cNvPr>
          <p:cNvSpPr txBox="1"/>
          <p:nvPr/>
        </p:nvSpPr>
        <p:spPr>
          <a:xfrm>
            <a:off x="640196" y="3568826"/>
            <a:ext cx="64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1392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6D3A3E-1419-0D1A-5D3B-5271E9F57EF4}"/>
              </a:ext>
            </a:extLst>
          </p:cNvPr>
          <p:cNvSpPr txBox="1"/>
          <p:nvPr/>
        </p:nvSpPr>
        <p:spPr>
          <a:xfrm>
            <a:off x="2305423" y="4257707"/>
            <a:ext cx="64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109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BB2363-C96A-746B-23C4-D1417D667F8B}"/>
              </a:ext>
            </a:extLst>
          </p:cNvPr>
          <p:cNvSpPr txBox="1"/>
          <p:nvPr/>
        </p:nvSpPr>
        <p:spPr>
          <a:xfrm>
            <a:off x="1288266" y="5208301"/>
            <a:ext cx="168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023369155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3B5758-DE17-E9AF-B1F6-76645C7BE9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" y="2635132"/>
            <a:ext cx="6140877" cy="254306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2AD2191-4FB8-9B63-39CA-D2AEA3DC819A}"/>
              </a:ext>
            </a:extLst>
          </p:cNvPr>
          <p:cNvSpPr txBox="1">
            <a:spLocks/>
          </p:cNvSpPr>
          <p:nvPr/>
        </p:nvSpPr>
        <p:spPr>
          <a:xfrm>
            <a:off x="6273279" y="4973374"/>
            <a:ext cx="5564080" cy="166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/>
              <a:t>How do </a:t>
            </a:r>
            <a:r>
              <a:rPr lang="hr-HR" sz="2600" b="1" dirty="0" err="1"/>
              <a:t>you</a:t>
            </a:r>
            <a:r>
              <a:rPr lang="hr-HR" sz="2600" b="1" dirty="0"/>
              <a:t> </a:t>
            </a:r>
            <a:r>
              <a:rPr lang="hr-HR" sz="2600" b="1" dirty="0" err="1"/>
              <a:t>read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dates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Task</a:t>
            </a:r>
            <a:r>
              <a:rPr lang="hr-HR" sz="2600" b="1" dirty="0"/>
              <a:t> E? </a:t>
            </a:r>
            <a:endParaRPr lang="hr-HR" sz="2600" dirty="0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BEDE60F8-DA28-6136-841D-F225B0356897}"/>
              </a:ext>
            </a:extLst>
          </p:cNvPr>
          <p:cNvSpPr txBox="1">
            <a:spLocks/>
          </p:cNvSpPr>
          <p:nvPr/>
        </p:nvSpPr>
        <p:spPr>
          <a:xfrm>
            <a:off x="6273279" y="5515036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2600" b="1" dirty="0" err="1"/>
              <a:t>Check</a:t>
            </a:r>
            <a:r>
              <a:rPr lang="hr-HR" sz="2600" b="1" dirty="0"/>
              <a:t>.</a:t>
            </a:r>
            <a:endParaRPr lang="hr-HR" sz="26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18E17CF-2C1F-EEA0-40B7-27849BCF06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" y="3543623"/>
            <a:ext cx="6080873" cy="15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4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4" grpId="0"/>
      <p:bldP spid="17" grpId="0"/>
      <p:bldP spid="18" grpId="0"/>
      <p:bldP spid="16" grpId="0"/>
      <p:bldP spid="20" grpId="0"/>
      <p:bldP spid="22" grpId="0"/>
      <p:bldP spid="23" grpId="0"/>
      <p:bldP spid="24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56. </a:t>
            </a:r>
            <a:r>
              <a:rPr lang="hr-HR" b="1" i="1" dirty="0"/>
              <a:t>LOOK BACK 2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0699" y="1714324"/>
            <a:ext cx="5658503" cy="16209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 err="1"/>
              <a:t>Go</a:t>
            </a:r>
            <a:r>
              <a:rPr lang="hr-HR" b="1" dirty="0"/>
              <a:t> </a:t>
            </a:r>
            <a:r>
              <a:rPr lang="hr-HR" b="1" dirty="0" err="1"/>
              <a:t>back</a:t>
            </a:r>
            <a:r>
              <a:rPr lang="hr-HR" b="1" dirty="0"/>
              <a:t> to </a:t>
            </a:r>
            <a:r>
              <a:rPr lang="hr-HR" b="1" dirty="0" err="1"/>
              <a:t>Task</a:t>
            </a:r>
            <a:r>
              <a:rPr lang="hr-HR" b="1" dirty="0"/>
              <a:t> B on </a:t>
            </a:r>
            <a:r>
              <a:rPr lang="hr-HR" b="1" dirty="0" err="1"/>
              <a:t>page</a:t>
            </a:r>
            <a:r>
              <a:rPr lang="hr-HR" b="1" dirty="0"/>
              <a:t> 54. </a:t>
            </a:r>
            <a:r>
              <a:rPr lang="hr-HR" b="1" dirty="0" err="1"/>
              <a:t>Choose</a:t>
            </a:r>
            <a:r>
              <a:rPr lang="hr-HR" b="1" dirty="0"/>
              <a:t> one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three</a:t>
            </a:r>
            <a:r>
              <a:rPr lang="hr-HR" b="1" dirty="0"/>
              <a:t> </a:t>
            </a:r>
            <a:r>
              <a:rPr lang="hr-HR" b="1" dirty="0" err="1"/>
              <a:t>texts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rewrite</a:t>
            </a:r>
            <a:r>
              <a:rPr lang="hr-HR" b="1" dirty="0"/>
              <a:t> </a:t>
            </a:r>
            <a:r>
              <a:rPr lang="hr-HR" b="1" dirty="0" err="1"/>
              <a:t>it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third</a:t>
            </a:r>
            <a:r>
              <a:rPr lang="hr-HR" b="1" dirty="0"/>
              <a:t> </a:t>
            </a:r>
            <a:r>
              <a:rPr lang="hr-HR" b="1" dirty="0" err="1"/>
              <a:t>person</a:t>
            </a:r>
            <a:r>
              <a:rPr lang="hr-HR" b="1" dirty="0"/>
              <a:t> singular.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320699" y="3183631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855" y="1240576"/>
            <a:ext cx="4074276" cy="5213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75C3BF7-BDD4-510E-F537-3261ED424FCA}"/>
              </a:ext>
            </a:extLst>
          </p:cNvPr>
          <p:cNvSpPr txBox="1">
            <a:spLocks/>
          </p:cNvSpPr>
          <p:nvPr/>
        </p:nvSpPr>
        <p:spPr>
          <a:xfrm>
            <a:off x="6254271" y="3928209"/>
            <a:ext cx="5658503" cy="20652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Write</a:t>
            </a:r>
            <a:r>
              <a:rPr lang="hr-HR" b="1" dirty="0"/>
              <a:t> 4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phrases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 on </a:t>
            </a:r>
            <a:r>
              <a:rPr lang="hr-HR" b="1" dirty="0" err="1"/>
              <a:t>page</a:t>
            </a:r>
            <a:r>
              <a:rPr lang="hr-HR" b="1" dirty="0"/>
              <a:t> 55.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Start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i="1" dirty="0"/>
              <a:t>Do </a:t>
            </a:r>
            <a:r>
              <a:rPr lang="hr-HR" b="1" i="1" dirty="0" err="1"/>
              <a:t>you</a:t>
            </a:r>
            <a:r>
              <a:rPr lang="hr-HR" b="1" i="1" dirty="0"/>
              <a:t>…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i="1" dirty="0"/>
              <a:t>How </a:t>
            </a:r>
            <a:r>
              <a:rPr lang="hr-HR" b="1" i="1" dirty="0" err="1"/>
              <a:t>often</a:t>
            </a:r>
            <a:r>
              <a:rPr lang="hr-HR" b="1" i="1" dirty="0"/>
              <a:t> do </a:t>
            </a:r>
            <a:r>
              <a:rPr lang="hr-HR" b="1" i="1" dirty="0" err="1"/>
              <a:t>you</a:t>
            </a:r>
            <a:r>
              <a:rPr lang="hr-HR" b="1" i="1" dirty="0"/>
              <a:t>…?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Ask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partner. </a:t>
            </a:r>
            <a:r>
              <a:rPr lang="hr-HR" b="1" dirty="0" err="1"/>
              <a:t>Then</a:t>
            </a:r>
            <a:r>
              <a:rPr lang="hr-HR" b="1" dirty="0"/>
              <a:t> </a:t>
            </a:r>
            <a:r>
              <a:rPr lang="hr-HR" b="1" dirty="0" err="1"/>
              <a:t>write</a:t>
            </a:r>
            <a:r>
              <a:rPr lang="hr-HR" b="1" dirty="0"/>
              <a:t> a </a:t>
            </a:r>
            <a:r>
              <a:rPr lang="hr-HR" b="1" dirty="0" err="1"/>
              <a:t>report</a:t>
            </a:r>
            <a:r>
              <a:rPr lang="hr-HR" b="1" dirty="0"/>
              <a:t> </a:t>
            </a:r>
            <a:r>
              <a:rPr lang="hr-HR" b="1" dirty="0" err="1"/>
              <a:t>below</a:t>
            </a:r>
            <a:r>
              <a:rPr lang="hr-HR" b="1" dirty="0"/>
              <a:t>.</a:t>
            </a:r>
            <a:endParaRPr lang="hr-HR" i="1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F97B812-1034-05D5-6B67-1E2E2504BE3F}"/>
              </a:ext>
            </a:extLst>
          </p:cNvPr>
          <p:cNvSpPr txBox="1">
            <a:spLocks/>
          </p:cNvSpPr>
          <p:nvPr/>
        </p:nvSpPr>
        <p:spPr>
          <a:xfrm>
            <a:off x="6320699" y="5949607"/>
            <a:ext cx="5159214" cy="639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Share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report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class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C7032D-89D6-EF6E-6545-B10FCD3AB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" y="2524777"/>
            <a:ext cx="5920496" cy="22823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032488-674A-D4F2-F4A6-BAF3547566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" y="2452735"/>
            <a:ext cx="6036545" cy="24263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80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588</Words>
  <Application>Microsoft Office PowerPoint</Application>
  <PresentationFormat>Widescreen</PresentationFormat>
  <Paragraphs>79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Self-check 2 Look Back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Workbook, page 54. LOOK BACK 2</vt:lpstr>
      <vt:lpstr>Workbook, page 55. LOOK BACK 2</vt:lpstr>
      <vt:lpstr>Workbook, page 56. LOOK BACK 2</vt:lpstr>
      <vt:lpstr>Workbook, page 56. LOOK BACK 2</vt:lpstr>
      <vt:lpstr>Workbook, page 57. LOOK BACK 2</vt:lpstr>
      <vt:lpstr>Workbook, page 58. LOOK BACK 2</vt:lpstr>
      <vt:lpstr>Workbook, page 58. LOOK BACK 2</vt:lpstr>
      <vt:lpstr>Workbook, page 59. LOOK BACK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Self-check 2 Look Back 2</dc:title>
  <dc:creator>Josipa</dc:creator>
  <cp:lastModifiedBy>Sanja Ivoš</cp:lastModifiedBy>
  <cp:revision>30</cp:revision>
  <dcterms:created xsi:type="dcterms:W3CDTF">2022-08-01T13:32:55Z</dcterms:created>
  <dcterms:modified xsi:type="dcterms:W3CDTF">2022-09-19T07:28:32Z</dcterms:modified>
</cp:coreProperties>
</file>